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8857-74CA-4FD4-8F39-0F08BB405CE3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3D80-3F3C-436C-B9D2-DCACFF177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1" name="AutoShape 1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67544" y="352981"/>
            <a:ext cx="815981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эмоционального интеллекта дошкольников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bd11c7613d286144cf7fbc5e43a69b2e--smiley-faces-clipart.jpg"/>
          <p:cNvPicPr>
            <a:picLocks noChangeAspect="1"/>
          </p:cNvPicPr>
          <p:nvPr/>
        </p:nvPicPr>
        <p:blipFill>
          <a:blip r:embed="rId3" cstate="print"/>
          <a:srcRect l="16206" r="16205"/>
          <a:stretch>
            <a:fillRect/>
          </a:stretch>
        </p:blipFill>
        <p:spPr>
          <a:xfrm rot="369292">
            <a:off x="7956377" y="5582404"/>
            <a:ext cx="1187624" cy="127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1d5317fcb9fab0d5e443d22244fd0a7e.jpg"/>
          <p:cNvPicPr>
            <a:picLocks noChangeAspect="1"/>
          </p:cNvPicPr>
          <p:nvPr/>
        </p:nvPicPr>
        <p:blipFill>
          <a:blip r:embed="rId4" cstate="print"/>
          <a:srcRect l="13390" r="11512"/>
          <a:stretch>
            <a:fillRect/>
          </a:stretch>
        </p:blipFill>
        <p:spPr>
          <a:xfrm rot="456436">
            <a:off x="7812360" y="260648"/>
            <a:ext cx="1115616" cy="111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7a6c263b0971ab82a6e7f4712b41ac68--smiley-faces-montesso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3803">
            <a:off x="182557" y="256909"/>
            <a:ext cx="1461623" cy="128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php1cV5So_Konsultaciya-Rol-mimicheskoj-gimnastiki_html_57809b66b141f53c.jpg"/>
          <p:cNvPicPr>
            <a:picLocks noChangeAspect="1"/>
          </p:cNvPicPr>
          <p:nvPr/>
        </p:nvPicPr>
        <p:blipFill>
          <a:blip r:embed="rId6" cstate="print"/>
          <a:srcRect l="21650" t="2185" r="19288"/>
          <a:stretch>
            <a:fillRect/>
          </a:stretch>
        </p:blipFill>
        <p:spPr>
          <a:xfrm rot="21273101">
            <a:off x="0" y="5438766"/>
            <a:ext cx="1406278" cy="141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1691680" y="623731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Яковенко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Васильевна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Уг настр.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>
            <a:off x="2123728" y="2276872"/>
            <a:ext cx="5112569" cy="3795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d3bc1f7d430bc598941e18e3829f610a.jpg"/>
          <p:cNvPicPr>
            <a:picLocks noChangeAspect="1"/>
          </p:cNvPicPr>
          <p:nvPr/>
        </p:nvPicPr>
        <p:blipFill>
          <a:blip r:embed="rId3" cstate="print"/>
          <a:srcRect l="9984" t="6951" r="8351"/>
          <a:stretch>
            <a:fillRect/>
          </a:stretch>
        </p:blipFill>
        <p:spPr>
          <a:xfrm>
            <a:off x="1331640" y="1381213"/>
            <a:ext cx="6468131" cy="521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Эмоциональный интеллект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способность понимать свои чувства, умение понимать и распознавать эмоции свои и других людей для эффективного взаимодействия с окружающим миром.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4" name="Рисунок 3" descr="WhatsApp Image 2025-02-13 at 19.33.23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90718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младшем дошкольном возрасте закладываются основы эмоциональной грамотности, развиваются базовые эмоции — радость, грусть, страх.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04310"/>
            <a:ext cx="8784976" cy="6786473"/>
          </a:xfrm>
          <a:prstGeom prst="rect">
            <a:avLst/>
          </a:prstGeom>
          <a:solidFill>
            <a:srgbClr val="CCFF33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«Солнце, тучка, ветер»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предназначена для детей младшего дошкольного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 развитие у детей способности понимать эмоции: радость, грусть,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страх, злость, правильно их выражать, полноценно переживать.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ресурс: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аудиозаписи И.С.Бах. «Шутка» из сюиты №2,                              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В.А.Моцарт Симфония №40,    Л.В. Бетховен Симфония №5.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Картинки с изображением весёлого солнышка, грустной тучки,  злого ветра (по возможности можно использовать проектор).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</a:t>
            </a:r>
            <a:r>
              <a:rPr kumimoji="0" lang="ru-RU" sz="1100" b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аудиозапись И.С.Бах. «Шутка» из сюиты №2.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показывает детям картинку с изображением солнышка, выражающего эмоцию «радость».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Ребята, посмотрите, на небе ярко светит солнышко. Оно улыбается  и зовет нас поиграть.  Давайте попрыгаем, как радостные воробушки в солнечную погоду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танцуют 1 мин).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Теперь подставляем бока солнышку, как радостные котята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танцуют 1 мин)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вас хорошо получается!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меняется.  Звучит аудиозапись В.А.Моцарт Симфония №40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 показывает картинку тучки, выражающую эмоцию «грусть».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Прибежала тучка и спрятала солнышко, полил дождик, нам стало грустно,  мы спрятались в домики. 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 «прячутся в домик» - складывают руки над головой, слушают музыку, изображают грустное настроение).                                                                       Музыка и картинка меняется.                                                                                                                  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Снова выглянуло солнышко. Оно улыбается  и зовет нас поиграть. Превратимся в  зайчат, весело попрыгаем, ушками подвигаем (дети танцуют 1 мин).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А теперь мы весёлые ребята - любим хлопать, танцевать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танцуют 1 мин).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 у вас получается!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меняется. Звучит аудиозапись Л.В. Бетховен Симфония №5.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 показывает картинку ветра, выражающего эмоцию «злость»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Налетел злой ветер «у-у-у». Ребята испугались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убежали. Бегите ко мне, я вас обниму! 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бегут в объятия взрослого).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Давайте прогоним ветер.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Ножками потопаем,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Ручками похлопаем,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мы повернемся,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 другу улыбнемся!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Важно закончить эмоциональную игру  на положительной ноте, создать хорошее настроение. Так как положительные эмоции стимулируют деятельность всех основных систем организма ребёнка, всесторонне развивают его.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Psiholog\Desktop\Downloads\5eb47aeb9988c6879927d28c7c059ba0.jpg"/>
          <p:cNvPicPr/>
          <p:nvPr/>
        </p:nvPicPr>
        <p:blipFill>
          <a:blip r:embed="rId3" cstate="print"/>
          <a:srcRect b="6553"/>
          <a:stretch>
            <a:fillRect/>
          </a:stretch>
        </p:blipFill>
        <p:spPr bwMode="auto">
          <a:xfrm>
            <a:off x="3995936" y="188640"/>
            <a:ext cx="1224136" cy="115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Psiholog\Desktop\Downloads\108-1089025_wind-cloud-drawing-clip-art-wind.png"/>
          <p:cNvPicPr/>
          <p:nvPr/>
        </p:nvPicPr>
        <p:blipFill>
          <a:blip r:embed="rId4" cstate="print"/>
          <a:srcRect l="8668" t="6109" r="9689" b="6431"/>
          <a:stretch>
            <a:fillRect/>
          </a:stretch>
        </p:blipFill>
        <p:spPr bwMode="auto">
          <a:xfrm rot="1014922">
            <a:off x="7388315" y="870646"/>
            <a:ext cx="1404757" cy="122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Psiholog\Desktop\Downloads\811656366196447d198a0dafddc46a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4336">
            <a:off x="585948" y="636705"/>
            <a:ext cx="1392875" cy="95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з игр.терап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7344816" cy="472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четырёхлетнего ребёнка чувства становятся более глубокими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устойчивыми. Начинает развиваться чувство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сопереживание ещё выражено слабо, ребёнок проявляет пассивное соучастие в эмоциональном переживании другого человека.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19458" name="Рисунок 4" descr="WhatsApp Image 2025-02-13 at 15.38.45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003">
            <a:off x="251520" y="188640"/>
            <a:ext cx="1355746" cy="1340768"/>
          </a:xfrm>
          <a:prstGeom prst="rect">
            <a:avLst/>
          </a:prstGeom>
          <a:noFill/>
        </p:spPr>
      </p:pic>
      <p:pic>
        <p:nvPicPr>
          <p:cNvPr id="19457" name="Рисунок 3" descr="WhatsApp Image 2025-02-13 at 15.38.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896" flipH="1">
            <a:off x="7380312" y="188640"/>
            <a:ext cx="1531374" cy="144016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99792" y="260648"/>
            <a:ext cx="35294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Зеркальный куб эмоций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971600" y="1052736"/>
            <a:ext cx="752432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эмоций и эмоционального интеллекта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дошкольного возраста, способности понимать, осознавать, правильно выражать и полноценно переживать свои и чужие эмоции.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Отработка мимической реакции.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Передача эмоций через вхождение в образ героя-персонажа.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Расширение представлений об эмоциях.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Развитие творческого воображения.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ресурс: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Куб, собранный из фанеры. На каждой грани на месте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героев приклеены небольшие круглые зеркала и изображение в виде аппликаций котёнка, щенка, зайца, цветка, бабочки, солнышка.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располагает куб таким образом, чтобы видеть отражение своего лица в зеркальце в одной из граней, и с помощью мимики передаёт различное настроение героев. Можно проигрывать сцены смены эмоциональных реакций героя через различные истории.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18434" name="Рисунок 2" descr="WhatsApp Image 2025-02-13 at 15.38.47 (1)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26992">
            <a:off x="7809110" y="91886"/>
            <a:ext cx="1204129" cy="176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3" name="Рисунок 1" descr="WhatsApp Image 2025-02-13 at 15.38.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1670">
            <a:off x="80157" y="71984"/>
            <a:ext cx="2193539" cy="173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347864" y="301879"/>
            <a:ext cx="31683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Кубик эмоций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1600" y="1268760"/>
            <a:ext cx="79208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lang="ru-RU" sz="16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Кубик эмоций</a:t>
            </a:r>
            <a:r>
              <a:rPr lang="ru-RU" sz="16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предназначена для детей от 4 лет.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Пособие представляет собой кубик, на гранях которого изображены люди с выражением  разных эмоций - удивления, спокойствия, грусти, радости, злости, страха.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 эмоциональной сферы дошкольников.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расширение представлений у детей о различных эмоциональных состояниях человека;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умения распознавать эмоции другого человека, сопереживать;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творческого воображения, речи.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 игры: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настроение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 по очереди бросают кубик и показывают эмоцию, которая изображена на выпавшей стороне.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 настроение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один ребенок изображает в жестах и мимике эмоцию на кубике, а другие дети угадывают ее, затем картинка на кубике показывается остальным.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 настроение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вспоминаем и рассказываем ситуации из жизни, когда испытывали те же эмоции, что на кубике.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настроение?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 6 лет): подбираем ряд слов, близких по значению к выпавшей эмоции, и придумываем с ними предложения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7b0f4d48a046d4cdb8fdd0c5fa4f3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987824" y="260648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Коврик эмоций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251520" y="695158"/>
            <a:ext cx="8712968" cy="575542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Коврик эмоций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предназначена для детей от 5 лет.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Кол-во участников от 2х человек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endParaRPr kumimoji="0" lang="ru-RU" sz="1400" b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эмоционального интеллекта старших дошкольников.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игры:</a:t>
            </a:r>
            <a:endParaRPr kumimoji="0" lang="ru-RU" sz="1400" b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Расширение и закрепление знаний детей о чувствах, эмоциях и способах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выражения.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самосознания детей, способности к рефлексии.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навыков самоконтроля и саморегуляции.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Обогащение словаря детей за счет слов, обозначающих различные эмоции, чувства, настроение.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 чувства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сочувствия, сострадания.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ресурс:</a:t>
            </a:r>
            <a:endParaRPr kumimoji="0" lang="ru-RU" sz="1400" b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поле из ткани,  разделённое на квадраты с аппликацией смайликов выражающие различные эмоции, сюжетные картинки  из серии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 поступок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фишки-смайлики, кубик - игральная кость.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игры.</a:t>
            </a:r>
            <a:endParaRPr kumimoji="0" lang="ru-RU" sz="1400" b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Очерёдность ходов и правила игры обговаривается заранее. Игроки ставят фишки на старт. В свой ход игрок бросает кубик и переставляет свою фишку вперёд ровно на столько шагов, сколько выпало очков на кубике. Фишка игрока может проходить мимо шагов, занятых фишками других игроков, или останавливаться на них.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фишка остановилась на фиолетовом квадрате, игрок пропускает ход, если на  красном квадрате, то даёт право  дополнительного хода.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фишка останавливается на  квадрате со смайликом, то игрок называет и изображает соответствующую эмоцию, если на сюжетной картинке, то обозначает и обсуждает данную ситуацию. Побеждает игрок, который первый доберётся до финиша. Игра ведется, пока ее не закончит предпоследний игрок.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Рисунок 5" descr="WhatsApp Image 2025-02-13 at 14.35.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119">
            <a:off x="6448266" y="852775"/>
            <a:ext cx="2424195" cy="171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579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Psiholog</dc:creator>
  <cp:lastModifiedBy>Psiholog</cp:lastModifiedBy>
  <cp:revision>9</cp:revision>
  <dcterms:created xsi:type="dcterms:W3CDTF">2025-02-13T12:48:47Z</dcterms:created>
  <dcterms:modified xsi:type="dcterms:W3CDTF">2025-02-17T06:18:12Z</dcterms:modified>
</cp:coreProperties>
</file>